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27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30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9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98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02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5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8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35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43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6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1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F8BF9A-0438-46B0-9569-159AE247F49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1F5747-E9AF-44D7-988C-54CA59883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29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Überprüfung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Würstchen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 Horák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Balázs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Horvath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Chemikalien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Edeard´s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Puffer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Isopropanol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Puffer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Puffer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A4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Eluationpuffer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Grün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Farbestöff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Schweine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Wasser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1938337"/>
            <a:ext cx="476250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Hilfsmittel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Mikropipette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Müllkorb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PCR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Gelelektrophorese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Mikroröhrchen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Thermostat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Zentrifuga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Würstchen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6563" y="1845734"/>
            <a:ext cx="2057400" cy="33051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601" y="2204911"/>
            <a:ext cx="4003758" cy="258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9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Verfahren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Teil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Probengewebes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Mikrorörchen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Edwards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Puffer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dazugeben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Homogenisieren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800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Edwardspuffer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dazugeben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Mischung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entsteht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Diese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Mischung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95 °C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min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wärmen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entrifugieren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Isopropanol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Mischung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dazugeben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Mikropipette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305" y="2264771"/>
            <a:ext cx="5918948" cy="176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5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Verfahren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min. stehen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lassen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QIA-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Quick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Säule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Mikrorörchen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füllen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Pipettieren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Zejntrifugieren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min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Puffer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dazufügen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zentrifugieren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600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Puffer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A4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wieder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zentrifugieren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Zentrifugieren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min, um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trocknen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lassen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Eluationspuffer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dazugeben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75 °C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min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wärmen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Zentrifugieren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min </a:t>
            </a:r>
          </a:p>
          <a:p>
            <a:pPr marL="0" indent="0">
              <a:buNone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Ergebnis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gewonnen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lain" startAt="2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4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Verfahren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PCR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Gelelektrophorese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Gruppe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Röhrchen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Kontrolle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Mischung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Schweine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Gelelektrophorese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Ergebnis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Die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Würschen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wirklich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Schweinefleisch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8706" y="2454441"/>
            <a:ext cx="6555092" cy="31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1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Aufmerksamkeit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170662"/>
              </p:ext>
            </p:extLst>
          </p:nvPr>
        </p:nvGraphicFramePr>
        <p:xfrm>
          <a:off x="1299410" y="2695074"/>
          <a:ext cx="10054390" cy="1471955"/>
        </p:xfrm>
        <a:graphic>
          <a:graphicData uri="http://schemas.openxmlformats.org/drawingml/2006/table">
            <a:tbl>
              <a:tblPr/>
              <a:tblGrid>
                <a:gridCol w="5027195"/>
                <a:gridCol w="5027195"/>
              </a:tblGrid>
              <a:tr h="147195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R="95250" marT="95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R="95250" marT="95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5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</TotalTime>
  <Words>205</Words>
  <Application>Microsoft Office PowerPoint</Application>
  <PresentationFormat>Širokoúhlá obrazovka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Retrospektiva</vt:lpstr>
      <vt:lpstr>Die Überprüfung des Würstchen</vt:lpstr>
      <vt:lpstr>Chemikalien</vt:lpstr>
      <vt:lpstr>Hilfsmittel</vt:lpstr>
      <vt:lpstr>Das Verfahren – DNA trenen (1)</vt:lpstr>
      <vt:lpstr>Das Verfahren (2)</vt:lpstr>
      <vt:lpstr>Das Verfahren – PCR und Gelelektrophorese </vt:lpstr>
      <vt:lpstr>Viele Dank für Ihren Aufmerksamkeit!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Struktur der Überprüfung des Würstchen</dc:title>
  <dc:creator>Martin Horák</dc:creator>
  <cp:lastModifiedBy>Michala Brokešová</cp:lastModifiedBy>
  <cp:revision>13</cp:revision>
  <dcterms:created xsi:type="dcterms:W3CDTF">2019-02-28T11:29:20Z</dcterms:created>
  <dcterms:modified xsi:type="dcterms:W3CDTF">2022-02-17T22:28:39Z</dcterms:modified>
</cp:coreProperties>
</file>