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67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02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7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2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27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02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31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2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66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20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38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56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5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0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A266-9079-4352-972C-D0584FFE7C62}" type="datetimeFigureOut">
              <a:rPr lang="cs-CZ" smtClean="0"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BCEBEA-DB3D-4760-9875-B75C951FA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32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Milchanalyse</a:t>
            </a:r>
            <a:endParaRPr lang="cs-CZ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Bestimmung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Azidität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84757" y="6376087"/>
            <a:ext cx="728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Autor: Pavla Odehnalová, Dóra </a:t>
            </a:r>
            <a:r>
              <a:rPr lang="cs-CZ" dirty="0" err="1" smtClean="0"/>
              <a:t>Török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10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39" y="418164"/>
            <a:ext cx="8911687" cy="1280890"/>
          </a:xfrm>
        </p:spPr>
        <p:txBody>
          <a:bodyPr>
            <a:normAutofit/>
          </a:bodyPr>
          <a:lstStyle/>
          <a:p>
            <a:r>
              <a:rPr lang="cs-CZ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Hilfsmittel</a:t>
            </a:r>
            <a:endParaRPr lang="cs-CZ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5682" y="1474573"/>
            <a:ext cx="10515600" cy="47682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 ml, 10 ml)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Bechergläser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Titrirkolben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Bürette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Messkolben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 ml, 500 ml)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Messzylinder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 ml)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88" y="3336326"/>
            <a:ext cx="5282512" cy="352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4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557" y="558207"/>
            <a:ext cx="8911687" cy="1280890"/>
          </a:xfrm>
        </p:spPr>
        <p:txBody>
          <a:bodyPr/>
          <a:lstStyle/>
          <a:p>
            <a:pPr algn="ctr"/>
            <a:r>
              <a:rPr lang="cs-CZ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Chemikalien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0271" y="1713471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Ethanol-Lösung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Natriumhydroxid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Oxalsäure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cs-CZ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cs-CZ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endParaRPr lang="cs-CZ" sz="2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4" y="3602282"/>
            <a:ext cx="4936524" cy="32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Arbeitsverfahren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3070" y="2133600"/>
            <a:ext cx="9181542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Aufgabe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Bestimmung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genauen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Konzentration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cs-C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ml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0,25 M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Lösung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ml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0,125 M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Lösung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Oxalsäure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den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Titrierkolben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ml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Oxalsäure-Lösung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ml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deminalisiertem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Wasser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Tropfen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endParaRPr lang="cs-C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titrierten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angegebene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Lösung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NaOH-Lösung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bis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rosa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verfärbte</a:t>
            </a:r>
            <a:endParaRPr lang="cs-C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gerechnet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0"/>
            <a:ext cx="2095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5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6452" y="1749510"/>
            <a:ext cx="5121875" cy="341458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81" y="1845960"/>
            <a:ext cx="4832522" cy="32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7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Arbeitsverfahren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Aufgabe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Bestimmung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Milchsäuregehalts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den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Titrierkolben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 ml der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getesteten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Milch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ml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2%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Ethanol-Lösung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titrierten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diese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Lösung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Natriumhydroxid-Lösung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bis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leicht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rosa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verfärbte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gerechnet</a:t>
            </a:r>
            <a:endParaRPr lang="cs-C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60" y="4657437"/>
            <a:ext cx="3115491" cy="20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9570" y="220980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Danke</a:t>
            </a:r>
            <a:r>
              <a:rPr lang="cs-C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cs-C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cs-C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  <a:r>
              <a:rPr lang="cs-C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cs-CZ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899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114</TotalTime>
  <Words>155</Words>
  <Application>Microsoft Office PowerPoint</Application>
  <PresentationFormat>Širokoúhlá obrazovka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Stébla</vt:lpstr>
      <vt:lpstr>Milchanalyse</vt:lpstr>
      <vt:lpstr>Hilfsmittel</vt:lpstr>
      <vt:lpstr>Chemikalien</vt:lpstr>
      <vt:lpstr>Arbeitsverfahren</vt:lpstr>
      <vt:lpstr>Prezentace aplikace PowerPoint</vt:lpstr>
      <vt:lpstr>Arbeitsverfahren</vt:lpstr>
      <vt:lpstr>Danke für die Aufmerksamkeit!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Milchanalyse</dc:title>
  <dc:creator>Pavla Odehnalová</dc:creator>
  <cp:lastModifiedBy>Michala Brokešová</cp:lastModifiedBy>
  <cp:revision>11</cp:revision>
  <dcterms:created xsi:type="dcterms:W3CDTF">2019-02-28T11:24:16Z</dcterms:created>
  <dcterms:modified xsi:type="dcterms:W3CDTF">2022-02-17T22:27:42Z</dcterms:modified>
</cp:coreProperties>
</file>